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7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  <a:srgbClr val="FF99FF"/>
    <a:srgbClr val="0000FF"/>
    <a:srgbClr val="99FF99"/>
    <a:srgbClr val="66FFCC"/>
    <a:srgbClr val="66FF33"/>
    <a:srgbClr val="99FF33"/>
    <a:srgbClr val="00FF00"/>
    <a:srgbClr val="99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pPr/>
              <a:t>24/3/2021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923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pPr/>
              <a:t>24/3/2021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8308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pPr/>
              <a:t>24/3/2021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8512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pPr/>
              <a:t>24/3/2021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6568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pPr/>
              <a:t>24/3/2021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4809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pPr/>
              <a:t>24/3/2021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5957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pPr/>
              <a:t>24/3/2021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5398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pPr/>
              <a:t>24/3/2021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9969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pPr/>
              <a:t>24/3/2021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026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pPr/>
              <a:t>24/3/2021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952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pPr/>
              <a:t>24/3/2021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0160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C72F-A137-4078-BD34-1F4DD845A01D}" type="datetimeFigureOut">
              <a:rPr lang="en-US" smtClean="0"/>
              <a:pPr/>
              <a:t>24/3/2021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6E4E-E04A-4924-8380-D4976F2399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0790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58855" y="2618992"/>
            <a:ext cx="7826289" cy="2019269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CHÀO MỪNG THẦY CÔ VỀ DỰ GIỜ</a:t>
            </a:r>
          </a:p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LỚP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2160" y="188844"/>
            <a:ext cx="5961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	RƯỜNG </a:t>
            </a:r>
            <a:r>
              <a:rPr lang="en-US" sz="28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TiỂU</a:t>
            </a:r>
            <a:r>
              <a:rPr lang="en-US" sz="28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HỌC LÝ THƯỜNG </a:t>
            </a:r>
            <a:r>
              <a:rPr lang="en-US" sz="28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KiỆT</a:t>
            </a:r>
            <a:endParaRPr lang="en-US" sz="2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024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336" y="148407"/>
            <a:ext cx="87052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4: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xe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buýt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chở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29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hành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khách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bến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đỗ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5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hành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khách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xuống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xe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xe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buýt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còn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bao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nhiêu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hành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khách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?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486" y="2065636"/>
            <a:ext cx="4170025" cy="8596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5499" y="2172275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18354" y="2172274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51209" y="2172273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04240" y="2172273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78325" y="2172273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=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1387083" y="612550"/>
            <a:ext cx="74822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292802" y="1018184"/>
            <a:ext cx="460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167955" y="1018184"/>
            <a:ext cx="3600000" cy="161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173368" y="2172670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29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18351" y="2172670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54716" y="2172670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24</a:t>
            </a:r>
          </a:p>
        </p:txBody>
      </p:sp>
      <p:cxnSp>
        <p:nvCxnSpPr>
          <p:cNvPr id="21" name="Straight Connector 20"/>
          <p:cNvCxnSpPr>
            <a:cxnSpLocks/>
          </p:cNvCxnSpPr>
          <p:nvPr/>
        </p:nvCxnSpPr>
        <p:spPr>
          <a:xfrm flipV="1">
            <a:off x="257089" y="1482329"/>
            <a:ext cx="4392000" cy="94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010" t="28091" r="7631" b="20539"/>
          <a:stretch/>
        </p:blipFill>
        <p:spPr>
          <a:xfrm>
            <a:off x="1254870" y="3476107"/>
            <a:ext cx="6540257" cy="329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609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3" grpId="0"/>
      <p:bldP spid="14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44321" y="2927106"/>
            <a:ext cx="9432642" cy="1883433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KÍNH CHÚC THẦY </a:t>
            </a:r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CÔ </a:t>
            </a:r>
          </a:p>
          <a:p>
            <a:pPr algn="ctr"/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SỨC KHỎE - HẠNH 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PHÚC</a:t>
            </a:r>
          </a:p>
        </p:txBody>
      </p:sp>
    </p:spTree>
    <p:extLst>
      <p:ext uri="{BB962C8B-B14F-4D97-AF65-F5344CB8AC3E}">
        <p14:creationId xmlns:p14="http://schemas.microsoft.com/office/powerpoint/2010/main" xmlns="" val="3360030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9336" y="1754966"/>
            <a:ext cx="83053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31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PHÉP TRỪ SỐ CÓ HAI CHỮ SỐ </a:t>
            </a:r>
          </a:p>
          <a:p>
            <a:pPr algn="ctr"/>
            <a:r>
              <a:rPr lang="en-US" sz="40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CHO </a:t>
            </a:r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SỐ </a:t>
            </a:r>
            <a:r>
              <a:rPr lang="en-US" sz="40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CÓ MỘT CHỮ </a:t>
            </a:r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SỐ</a:t>
            </a:r>
          </a:p>
        </p:txBody>
      </p:sp>
    </p:spTree>
    <p:extLst>
      <p:ext uri="{BB962C8B-B14F-4D97-AF65-F5344CB8AC3E}">
        <p14:creationId xmlns:p14="http://schemas.microsoft.com/office/powerpoint/2010/main" xmlns="" val="2732019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85932" y="2105561"/>
            <a:ext cx="58565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Khám phá</a:t>
            </a:r>
            <a:endParaRPr lang="en-US" sz="7200" b="1" i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4270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6603" y="379833"/>
            <a:ext cx="4754440" cy="3120915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677" y="537675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3161" y="537675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1644" y="537675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1643" y="1859682"/>
            <a:ext cx="1390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292656" y="2827450"/>
            <a:ext cx="2936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76 – 5 = ?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74910826"/>
              </p:ext>
            </p:extLst>
          </p:nvPr>
        </p:nvGraphicFramePr>
        <p:xfrm>
          <a:off x="5606177" y="369888"/>
          <a:ext cx="3276000" cy="3236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000">
                  <a:extLst>
                    <a:ext uri="{9D8B030D-6E8A-4147-A177-3AD203B41FA5}">
                      <a16:colId xmlns:a16="http://schemas.microsoft.com/office/drawing/2014/main" xmlns="" val="2457861441"/>
                    </a:ext>
                  </a:extLst>
                </a:gridCol>
                <a:gridCol w="1638000">
                  <a:extLst>
                    <a:ext uri="{9D8B030D-6E8A-4147-A177-3AD203B41FA5}">
                      <a16:colId xmlns:a16="http://schemas.microsoft.com/office/drawing/2014/main" xmlns="" val="981496351"/>
                    </a:ext>
                  </a:extLst>
                </a:gridCol>
              </a:tblGrid>
              <a:tr h="76079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Chục</a:t>
                      </a:r>
                      <a:endParaRPr lang="en-US" sz="36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Đơn</a:t>
                      </a:r>
                      <a:r>
                        <a:rPr lang="en-US" sz="3600" baseline="0" dirty="0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vị</a:t>
                      </a:r>
                      <a:endParaRPr lang="en-US" sz="36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6590309"/>
                  </a:ext>
                </a:extLst>
              </a:tr>
              <a:tr h="738017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3650370"/>
                  </a:ext>
                </a:extLst>
              </a:tr>
              <a:tr h="7380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6802148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154546" y="1135074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22089" y="1135073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722089" y="1948058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54546" y="2832938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722089" y="2832937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06178" y="1603253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3579362" y="3844140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76</a:t>
            </a:r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3852834" y="4606140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3122161" y="4170712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29" name="Line 33"/>
          <p:cNvSpPr>
            <a:spLocks noChangeShapeType="1"/>
          </p:cNvSpPr>
          <p:nvPr/>
        </p:nvSpPr>
        <p:spPr bwMode="auto">
          <a:xfrm>
            <a:off x="3426961" y="5368139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3884162" y="5368139"/>
            <a:ext cx="5048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1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3579361" y="5368140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556878" y="4107725"/>
            <a:ext cx="5162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Arial-SGK-TV" pitchFamily="2" charset="0"/>
                <a:cs typeface="Arial-SGK-TV" pitchFamily="2" charset="0"/>
              </a:rPr>
              <a:t>6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trừ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5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bằng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1,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1.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Hạ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7,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7.</a:t>
            </a:r>
          </a:p>
        </p:txBody>
      </p:sp>
      <p:pic>
        <p:nvPicPr>
          <p:cNvPr id="36" name="Picture 1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942" y="1859682"/>
            <a:ext cx="1390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5464" y="537675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3947" y="537675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849" y="1754140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3161" y="1754140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9044" y="1859682"/>
            <a:ext cx="1390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2200" y="1859682"/>
            <a:ext cx="1390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7229" y="1859682"/>
            <a:ext cx="1390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1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4176" y="1859682"/>
            <a:ext cx="1390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H="1">
            <a:off x="2650763" y="2081487"/>
            <a:ext cx="301752" cy="37490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3045694" y="2101904"/>
            <a:ext cx="301752" cy="37490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3430796" y="2101904"/>
            <a:ext cx="301752" cy="37490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3805876" y="2101904"/>
            <a:ext cx="301752" cy="37490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4255982" y="2101904"/>
            <a:ext cx="301752" cy="37490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521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130055" y="425480"/>
            <a:ext cx="5134158" cy="3082306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352" y="532590"/>
            <a:ext cx="1440000" cy="1188507"/>
          </a:xfrm>
          <a:prstGeom prst="rect">
            <a:avLst/>
          </a:prstGeom>
        </p:spPr>
      </p:pic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45135717"/>
              </p:ext>
            </p:extLst>
          </p:nvPr>
        </p:nvGraphicFramePr>
        <p:xfrm>
          <a:off x="5690538" y="482229"/>
          <a:ext cx="3276000" cy="3236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000">
                  <a:extLst>
                    <a:ext uri="{9D8B030D-6E8A-4147-A177-3AD203B41FA5}">
                      <a16:colId xmlns:a16="http://schemas.microsoft.com/office/drawing/2014/main" xmlns="" val="2457861441"/>
                    </a:ext>
                  </a:extLst>
                </a:gridCol>
                <a:gridCol w="1638000">
                  <a:extLst>
                    <a:ext uri="{9D8B030D-6E8A-4147-A177-3AD203B41FA5}">
                      <a16:colId xmlns:a16="http://schemas.microsoft.com/office/drawing/2014/main" xmlns="" val="981496351"/>
                    </a:ext>
                  </a:extLst>
                </a:gridCol>
              </a:tblGrid>
              <a:tr h="76079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Chục</a:t>
                      </a:r>
                      <a:endParaRPr lang="en-US" sz="36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Đơn</a:t>
                      </a:r>
                      <a:r>
                        <a:rPr lang="en-US" sz="3600" baseline="0" dirty="0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vị</a:t>
                      </a:r>
                      <a:endParaRPr lang="en-US" sz="36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6590309"/>
                  </a:ext>
                </a:extLst>
              </a:tr>
              <a:tr h="738017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3650370"/>
                  </a:ext>
                </a:extLst>
              </a:tr>
              <a:tr h="7380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6802148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238907" y="1247415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806450" y="1247414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06450" y="2060399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75483" y="2945279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806450" y="2945278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90539" y="1715594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3661862" y="4125351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34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3905481" y="4879413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3204661" y="4484581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>
            <a:off x="3509461" y="5649350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4" name="Text Box 30"/>
          <p:cNvSpPr txBox="1">
            <a:spLocks noChangeArrowheads="1"/>
          </p:cNvSpPr>
          <p:nvPr/>
        </p:nvSpPr>
        <p:spPr bwMode="auto">
          <a:xfrm>
            <a:off x="3966662" y="5649350"/>
            <a:ext cx="5048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0</a:t>
            </a:r>
          </a:p>
        </p:txBody>
      </p:sp>
      <p:sp>
        <p:nvSpPr>
          <p:cNvPr id="35" name="Text Box 30"/>
          <p:cNvSpPr txBox="1">
            <a:spLocks noChangeArrowheads="1"/>
          </p:cNvSpPr>
          <p:nvPr/>
        </p:nvSpPr>
        <p:spPr bwMode="auto">
          <a:xfrm>
            <a:off x="3661861" y="5649351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566226" y="4251776"/>
            <a:ext cx="5162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Arial-SGK-TV" pitchFamily="2" charset="0"/>
                <a:cs typeface="Arial-SGK-TV" pitchFamily="2" charset="0"/>
              </a:rPr>
              <a:t>4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trừ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4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bằng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0,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4.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Hạ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3,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3.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815462" y="2799900"/>
            <a:ext cx="2504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34 – 4 = 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4352" y="2013726"/>
            <a:ext cx="468000" cy="46410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650" y="532590"/>
            <a:ext cx="1440000" cy="1188507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6248" y="2036074"/>
            <a:ext cx="468000" cy="46410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5838" y="2036075"/>
            <a:ext cx="468000" cy="46410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45428" y="2035995"/>
            <a:ext cx="468000" cy="4641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5036" y="558674"/>
            <a:ext cx="1440000" cy="1188507"/>
          </a:xfrm>
          <a:prstGeom prst="rect">
            <a:avLst/>
          </a:prstGeom>
        </p:spPr>
      </p:pic>
      <p:cxnSp>
        <p:nvCxnSpPr>
          <p:cNvPr id="38" name="Straight Connector 37"/>
          <p:cNvCxnSpPr/>
          <p:nvPr/>
        </p:nvCxnSpPr>
        <p:spPr>
          <a:xfrm flipH="1">
            <a:off x="1815462" y="2094608"/>
            <a:ext cx="521197" cy="47329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2423972" y="2094608"/>
            <a:ext cx="521197" cy="47329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3083347" y="2094608"/>
            <a:ext cx="521197" cy="47329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3745870" y="2094608"/>
            <a:ext cx="521197" cy="47329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1860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3" grpId="0" animBg="1"/>
      <p:bldP spid="34" grpId="0"/>
      <p:bldP spid="35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73085" y="2105561"/>
            <a:ext cx="49686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Hoạt động</a:t>
            </a:r>
            <a:endParaRPr lang="en-US" sz="7200" b="1" i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8610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695" y="346148"/>
            <a:ext cx="3080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1: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:</a:t>
            </a:r>
          </a:p>
        </p:txBody>
      </p:sp>
      <p:sp>
        <p:nvSpPr>
          <p:cNvPr id="3" name="Text Box 28"/>
          <p:cNvSpPr txBox="1">
            <a:spLocks noChangeArrowheads="1"/>
          </p:cNvSpPr>
          <p:nvPr/>
        </p:nvSpPr>
        <p:spPr bwMode="auto">
          <a:xfrm>
            <a:off x="688190" y="1556099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19</a:t>
            </a:r>
          </a:p>
        </p:txBody>
      </p:sp>
      <p:sp>
        <p:nvSpPr>
          <p:cNvPr id="4" name="Text Box 30"/>
          <p:cNvSpPr txBox="1">
            <a:spLocks noChangeArrowheads="1"/>
          </p:cNvSpPr>
          <p:nvPr/>
        </p:nvSpPr>
        <p:spPr bwMode="auto">
          <a:xfrm>
            <a:off x="971221" y="2318099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5" name="Text Box 32"/>
          <p:cNvSpPr txBox="1">
            <a:spLocks noChangeArrowheads="1"/>
          </p:cNvSpPr>
          <p:nvPr/>
        </p:nvSpPr>
        <p:spPr bwMode="auto">
          <a:xfrm>
            <a:off x="220104" y="1904443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6" name="Line 33"/>
          <p:cNvSpPr>
            <a:spLocks noChangeShapeType="1"/>
          </p:cNvSpPr>
          <p:nvPr/>
        </p:nvSpPr>
        <p:spPr bwMode="auto">
          <a:xfrm>
            <a:off x="535790" y="3080098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 Box 30"/>
          <p:cNvSpPr txBox="1">
            <a:spLocks noChangeArrowheads="1"/>
          </p:cNvSpPr>
          <p:nvPr/>
        </p:nvSpPr>
        <p:spPr bwMode="auto">
          <a:xfrm>
            <a:off x="688190" y="3080099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15</a:t>
            </a: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2388820" y="1563541"/>
            <a:ext cx="828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35</a:t>
            </a:r>
          </a:p>
        </p:txBody>
      </p:sp>
      <p:sp>
        <p:nvSpPr>
          <p:cNvPr id="10" name="Text Box 30"/>
          <p:cNvSpPr txBox="1">
            <a:spLocks noChangeArrowheads="1"/>
          </p:cNvSpPr>
          <p:nvPr/>
        </p:nvSpPr>
        <p:spPr bwMode="auto">
          <a:xfrm>
            <a:off x="2671851" y="2325541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11" name="Text Box 32"/>
          <p:cNvSpPr txBox="1">
            <a:spLocks noChangeArrowheads="1"/>
          </p:cNvSpPr>
          <p:nvPr/>
        </p:nvSpPr>
        <p:spPr bwMode="auto">
          <a:xfrm>
            <a:off x="1920734" y="1911885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12" name="Line 33"/>
          <p:cNvSpPr>
            <a:spLocks noChangeShapeType="1"/>
          </p:cNvSpPr>
          <p:nvPr/>
        </p:nvSpPr>
        <p:spPr bwMode="auto">
          <a:xfrm>
            <a:off x="2236420" y="3087540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2388821" y="3087541"/>
            <a:ext cx="828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33</a:t>
            </a: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4381040" y="1570983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66</a:t>
            </a:r>
          </a:p>
        </p:txBody>
      </p:sp>
      <p:sp>
        <p:nvSpPr>
          <p:cNvPr id="15" name="Text Box 30"/>
          <p:cNvSpPr txBox="1">
            <a:spLocks noChangeArrowheads="1"/>
          </p:cNvSpPr>
          <p:nvPr/>
        </p:nvSpPr>
        <p:spPr bwMode="auto">
          <a:xfrm>
            <a:off x="4664070" y="2332983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</a:t>
            </a:r>
          </a:p>
        </p:txBody>
      </p:sp>
      <p:sp>
        <p:nvSpPr>
          <p:cNvPr id="16" name="Text Box 32"/>
          <p:cNvSpPr txBox="1">
            <a:spLocks noChangeArrowheads="1"/>
          </p:cNvSpPr>
          <p:nvPr/>
        </p:nvSpPr>
        <p:spPr bwMode="auto">
          <a:xfrm>
            <a:off x="3912953" y="1919327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17" name="Line 33"/>
          <p:cNvSpPr>
            <a:spLocks noChangeShapeType="1"/>
          </p:cNvSpPr>
          <p:nvPr/>
        </p:nvSpPr>
        <p:spPr bwMode="auto">
          <a:xfrm>
            <a:off x="4228639" y="3094982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4381040" y="3094983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65</a:t>
            </a:r>
          </a:p>
        </p:txBody>
      </p: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6209517" y="1519722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78</a:t>
            </a:r>
          </a:p>
        </p:txBody>
      </p:sp>
      <p:sp>
        <p:nvSpPr>
          <p:cNvPr id="20" name="Text Box 30"/>
          <p:cNvSpPr txBox="1">
            <a:spLocks noChangeArrowheads="1"/>
          </p:cNvSpPr>
          <p:nvPr/>
        </p:nvSpPr>
        <p:spPr bwMode="auto">
          <a:xfrm>
            <a:off x="6492547" y="2281722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  <p:sp>
        <p:nvSpPr>
          <p:cNvPr id="21" name="Text Box 32"/>
          <p:cNvSpPr txBox="1">
            <a:spLocks noChangeArrowheads="1"/>
          </p:cNvSpPr>
          <p:nvPr/>
        </p:nvSpPr>
        <p:spPr bwMode="auto">
          <a:xfrm>
            <a:off x="5741430" y="1868066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22" name="Line 33"/>
          <p:cNvSpPr>
            <a:spLocks noChangeShapeType="1"/>
          </p:cNvSpPr>
          <p:nvPr/>
        </p:nvSpPr>
        <p:spPr bwMode="auto">
          <a:xfrm>
            <a:off x="6057116" y="3043721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ext Box 30"/>
          <p:cNvSpPr txBox="1">
            <a:spLocks noChangeArrowheads="1"/>
          </p:cNvSpPr>
          <p:nvPr/>
        </p:nvSpPr>
        <p:spPr bwMode="auto">
          <a:xfrm>
            <a:off x="6209517" y="3043722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73</a:t>
            </a:r>
          </a:p>
        </p:txBody>
      </p:sp>
      <p:sp>
        <p:nvSpPr>
          <p:cNvPr id="24" name="Text Box 28"/>
          <p:cNvSpPr txBox="1">
            <a:spLocks noChangeArrowheads="1"/>
          </p:cNvSpPr>
          <p:nvPr/>
        </p:nvSpPr>
        <p:spPr bwMode="auto">
          <a:xfrm>
            <a:off x="7818759" y="1512281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93</a:t>
            </a:r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8101789" y="2274281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26" name="Text Box 32"/>
          <p:cNvSpPr txBox="1">
            <a:spLocks noChangeArrowheads="1"/>
          </p:cNvSpPr>
          <p:nvPr/>
        </p:nvSpPr>
        <p:spPr bwMode="auto">
          <a:xfrm>
            <a:off x="7350672" y="1860625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27" name="Line 33"/>
          <p:cNvSpPr>
            <a:spLocks noChangeShapeType="1"/>
          </p:cNvSpPr>
          <p:nvPr/>
        </p:nvSpPr>
        <p:spPr bwMode="auto">
          <a:xfrm>
            <a:off x="7666358" y="3036280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8" name="Text Box 30"/>
          <p:cNvSpPr txBox="1">
            <a:spLocks noChangeArrowheads="1"/>
          </p:cNvSpPr>
          <p:nvPr/>
        </p:nvSpPr>
        <p:spPr bwMode="auto">
          <a:xfrm>
            <a:off x="7818759" y="3036281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xmlns="" val="371635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8" grpId="0"/>
      <p:bldP spid="23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610" y="70598"/>
            <a:ext cx="4607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2: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Đặt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49352" y="1314528"/>
            <a:ext cx="1800000" cy="751114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18 – 5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330039" y="1345339"/>
            <a:ext cx="1800000" cy="751114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46 – 4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146195" y="1405654"/>
            <a:ext cx="1800000" cy="751114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99 – 9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738117" y="1345339"/>
            <a:ext cx="1800000" cy="751114"/>
          </a:xfrm>
          <a:prstGeom prst="round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75 – 3 </a:t>
            </a:r>
          </a:p>
        </p:txBody>
      </p:sp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746536" y="215676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18</a:t>
            </a:r>
          </a:p>
        </p:txBody>
      </p:sp>
      <p:sp>
        <p:nvSpPr>
          <p:cNvPr id="28" name="Text Box 30"/>
          <p:cNvSpPr txBox="1">
            <a:spLocks noChangeArrowheads="1"/>
          </p:cNvSpPr>
          <p:nvPr/>
        </p:nvSpPr>
        <p:spPr bwMode="auto">
          <a:xfrm>
            <a:off x="1029567" y="2918768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  <p:sp>
        <p:nvSpPr>
          <p:cNvPr id="29" name="Text Box 32"/>
          <p:cNvSpPr txBox="1">
            <a:spLocks noChangeArrowheads="1"/>
          </p:cNvSpPr>
          <p:nvPr/>
        </p:nvSpPr>
        <p:spPr bwMode="auto">
          <a:xfrm>
            <a:off x="278450" y="2505112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30" name="Line 33"/>
          <p:cNvSpPr>
            <a:spLocks noChangeShapeType="1"/>
          </p:cNvSpPr>
          <p:nvPr/>
        </p:nvSpPr>
        <p:spPr bwMode="auto">
          <a:xfrm>
            <a:off x="594136" y="3680767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746536" y="368076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13</a:t>
            </a:r>
          </a:p>
        </p:txBody>
      </p:sp>
      <p:sp>
        <p:nvSpPr>
          <p:cNvPr id="32" name="Text Box 28"/>
          <p:cNvSpPr txBox="1">
            <a:spLocks noChangeArrowheads="1"/>
          </p:cNvSpPr>
          <p:nvPr/>
        </p:nvSpPr>
        <p:spPr bwMode="auto">
          <a:xfrm>
            <a:off x="2862791" y="215676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46</a:t>
            </a:r>
          </a:p>
        </p:txBody>
      </p:sp>
      <p:sp>
        <p:nvSpPr>
          <p:cNvPr id="33" name="Text Box 30"/>
          <p:cNvSpPr txBox="1">
            <a:spLocks noChangeArrowheads="1"/>
          </p:cNvSpPr>
          <p:nvPr/>
        </p:nvSpPr>
        <p:spPr bwMode="auto">
          <a:xfrm>
            <a:off x="3145821" y="2918768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2394704" y="2505112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35" name="Line 33"/>
          <p:cNvSpPr>
            <a:spLocks noChangeShapeType="1"/>
          </p:cNvSpPr>
          <p:nvPr/>
        </p:nvSpPr>
        <p:spPr bwMode="auto">
          <a:xfrm>
            <a:off x="2710390" y="3680767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6" name="Text Box 30"/>
          <p:cNvSpPr txBox="1">
            <a:spLocks noChangeArrowheads="1"/>
          </p:cNvSpPr>
          <p:nvPr/>
        </p:nvSpPr>
        <p:spPr bwMode="auto">
          <a:xfrm>
            <a:off x="2862791" y="368076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42</a:t>
            </a:r>
          </a:p>
        </p:txBody>
      </p:sp>
      <p:sp>
        <p:nvSpPr>
          <p:cNvPr id="37" name="Text Box 28"/>
          <p:cNvSpPr txBox="1">
            <a:spLocks noChangeArrowheads="1"/>
          </p:cNvSpPr>
          <p:nvPr/>
        </p:nvSpPr>
        <p:spPr bwMode="auto">
          <a:xfrm>
            <a:off x="5216901" y="215676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75</a:t>
            </a:r>
          </a:p>
        </p:txBody>
      </p:sp>
      <p:sp>
        <p:nvSpPr>
          <p:cNvPr id="38" name="Text Box 30"/>
          <p:cNvSpPr txBox="1">
            <a:spLocks noChangeArrowheads="1"/>
          </p:cNvSpPr>
          <p:nvPr/>
        </p:nvSpPr>
        <p:spPr bwMode="auto">
          <a:xfrm>
            <a:off x="5499931" y="2918768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39" name="Text Box 32"/>
          <p:cNvSpPr txBox="1">
            <a:spLocks noChangeArrowheads="1"/>
          </p:cNvSpPr>
          <p:nvPr/>
        </p:nvSpPr>
        <p:spPr bwMode="auto">
          <a:xfrm>
            <a:off x="4748814" y="2505112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40" name="Line 33"/>
          <p:cNvSpPr>
            <a:spLocks noChangeShapeType="1"/>
          </p:cNvSpPr>
          <p:nvPr/>
        </p:nvSpPr>
        <p:spPr bwMode="auto">
          <a:xfrm>
            <a:off x="5064500" y="3680767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1" name="Text Box 30"/>
          <p:cNvSpPr txBox="1">
            <a:spLocks noChangeArrowheads="1"/>
          </p:cNvSpPr>
          <p:nvPr/>
        </p:nvSpPr>
        <p:spPr bwMode="auto">
          <a:xfrm>
            <a:off x="5216901" y="368076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72</a:t>
            </a:r>
          </a:p>
        </p:txBody>
      </p:sp>
      <p:sp>
        <p:nvSpPr>
          <p:cNvPr id="42" name="Text Box 28"/>
          <p:cNvSpPr txBox="1">
            <a:spLocks noChangeArrowheads="1"/>
          </p:cNvSpPr>
          <p:nvPr/>
        </p:nvSpPr>
        <p:spPr bwMode="auto">
          <a:xfrm>
            <a:off x="7648541" y="215676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99</a:t>
            </a:r>
          </a:p>
        </p:txBody>
      </p:sp>
      <p:sp>
        <p:nvSpPr>
          <p:cNvPr id="43" name="Text Box 30"/>
          <p:cNvSpPr txBox="1">
            <a:spLocks noChangeArrowheads="1"/>
          </p:cNvSpPr>
          <p:nvPr/>
        </p:nvSpPr>
        <p:spPr bwMode="auto">
          <a:xfrm>
            <a:off x="7931571" y="2918768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9</a:t>
            </a:r>
          </a:p>
        </p:txBody>
      </p:sp>
      <p:sp>
        <p:nvSpPr>
          <p:cNvPr id="44" name="Text Box 32"/>
          <p:cNvSpPr txBox="1">
            <a:spLocks noChangeArrowheads="1"/>
          </p:cNvSpPr>
          <p:nvPr/>
        </p:nvSpPr>
        <p:spPr bwMode="auto">
          <a:xfrm>
            <a:off x="7180454" y="2505112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45" name="Line 33"/>
          <p:cNvSpPr>
            <a:spLocks noChangeShapeType="1"/>
          </p:cNvSpPr>
          <p:nvPr/>
        </p:nvSpPr>
        <p:spPr bwMode="auto">
          <a:xfrm>
            <a:off x="7496140" y="3680767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6" name="Text Box 30"/>
          <p:cNvSpPr txBox="1">
            <a:spLocks noChangeArrowheads="1"/>
          </p:cNvSpPr>
          <p:nvPr/>
        </p:nvSpPr>
        <p:spPr bwMode="auto">
          <a:xfrm>
            <a:off x="7648541" y="368076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xmlns="" val="90450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 animBg="1"/>
      <p:bldP spid="31" grpId="0"/>
      <p:bldP spid="32" grpId="0"/>
      <p:bldP spid="33" grpId="0"/>
      <p:bldP spid="34" grpId="0"/>
      <p:bldP spid="35" grpId="0" animBg="1"/>
      <p:bldP spid="36" grpId="0"/>
      <p:bldP spid="37" grpId="0"/>
      <p:bldP spid="38" grpId="0"/>
      <p:bldP spid="39" grpId="0"/>
      <p:bldP spid="40" grpId="0" animBg="1"/>
      <p:bldP spid="41" grpId="0"/>
      <p:bldP spid="42" grpId="0"/>
      <p:bldP spid="43" grpId="0"/>
      <p:bldP spid="44" grpId="0"/>
      <p:bldP spid="45" grpId="0" animBg="1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827" y="94564"/>
            <a:ext cx="6233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3: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chỗ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đỗ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xe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ô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tô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882" y="679339"/>
            <a:ext cx="3468925" cy="2054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090" y="2790419"/>
            <a:ext cx="3401863" cy="17984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088" y="4732653"/>
            <a:ext cx="3316511" cy="17984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2256" y="1145204"/>
            <a:ext cx="2703862" cy="4726078"/>
          </a:xfrm>
          <a:prstGeom prst="rect">
            <a:avLst/>
          </a:prstGeom>
        </p:spPr>
      </p:pic>
      <p:cxnSp>
        <p:nvCxnSpPr>
          <p:cNvPr id="18" name="Straight Connector 17"/>
          <p:cNvCxnSpPr>
            <a:cxnSpLocks/>
          </p:cNvCxnSpPr>
          <p:nvPr/>
        </p:nvCxnSpPr>
        <p:spPr>
          <a:xfrm>
            <a:off x="3506732" y="3905991"/>
            <a:ext cx="2594670" cy="11165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cxnSpLocks/>
            <a:endCxn id="12" idx="1"/>
          </p:cNvCxnSpPr>
          <p:nvPr/>
        </p:nvCxnSpPr>
        <p:spPr>
          <a:xfrm>
            <a:off x="3506732" y="2005066"/>
            <a:ext cx="2585524" cy="15031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cxnSpLocks/>
          </p:cNvCxnSpPr>
          <p:nvPr/>
        </p:nvCxnSpPr>
        <p:spPr>
          <a:xfrm flipV="1">
            <a:off x="3506732" y="2125347"/>
            <a:ext cx="2576378" cy="35065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931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66&quot;/&gt;&lt;/object&gt;&lt;object type=&quot;3&quot; unique_id=&quot;10005&quot;&gt;&lt;property id=&quot;20148&quot; value=&quot;5&quot;/&gt;&lt;property id=&quot;20300&quot; value=&quot;Slide 2&quot;/&gt;&lt;property id=&quot;20307&quot; value=&quot;256&quot;/&gt;&lt;/object&gt;&lt;object type=&quot;3&quot; unique_id=&quot;10006&quot;&gt;&lt;property id=&quot;20148&quot; value=&quot;5&quot;/&gt;&lt;property id=&quot;20300&quot; value=&quot;Slide 3&quot;/&gt;&lt;property id=&quot;20307&quot; value=&quot;257&quot;/&gt;&lt;/object&gt;&lt;object type=&quot;3&quot; unique_id=&quot;10007&quot;&gt;&lt;property id=&quot;20148&quot; value=&quot;5&quot;/&gt;&lt;property id=&quot;20300&quot; value=&quot;Slide 4&quot;/&gt;&lt;property id=&quot;20307&quot; value=&quot;258&quot;/&gt;&lt;/object&gt;&lt;object type=&quot;3&quot; unique_id=&quot;10008&quot;&gt;&lt;property id=&quot;20148&quot; value=&quot;5&quot;/&gt;&lt;property id=&quot;20300&quot; value=&quot;Slide 5&quot;/&gt;&lt;property id=&quot;20307&quot; value=&quot;259&quot;/&gt;&lt;/object&gt;&lt;object type=&quot;3&quot; unique_id=&quot;10009&quot;&gt;&lt;property id=&quot;20148&quot; value=&quot;5&quot;/&gt;&lt;property id=&quot;20300&quot; value=&quot;Slide 6&quot;/&gt;&lt;property id=&quot;20307&quot; value=&quot;260&quot;/&gt;&lt;/object&gt;&lt;object type=&quot;3&quot; unique_id=&quot;10010&quot;&gt;&lt;property id=&quot;20148&quot; value=&quot;5&quot;/&gt;&lt;property id=&quot;20300&quot; value=&quot;Slide 7&quot;/&gt;&lt;property id=&quot;20307&quot; value=&quot;267&quot;/&gt;&lt;/object&gt;&lt;object type=&quot;3&quot; unique_id=&quot;10011&quot;&gt;&lt;property id=&quot;20148&quot; value=&quot;5&quot;/&gt;&lt;property id=&quot;20300&quot; value=&quot;Slide 8&quot;/&gt;&lt;property id=&quot;20307&quot; value=&quot;262&quot;/&gt;&lt;/object&gt;&lt;object type=&quot;3&quot; unique_id=&quot;10012&quot;&gt;&lt;property id=&quot;20148&quot; value=&quot;5&quot;/&gt;&lt;property id=&quot;20300&quot; value=&quot;Slide 9&quot;/&gt;&lt;property id=&quot;20307&quot; value=&quot;263&quot;/&gt;&lt;/object&gt;&lt;object type=&quot;3&quot; unique_id=&quot;10013&quot;&gt;&lt;property id=&quot;20148&quot; value=&quot;5&quot;/&gt;&lt;property id=&quot;20300&quot; value=&quot;Slide 10&quot;/&gt;&lt;property id=&quot;20307&quot; value=&quot;264&quot;/&gt;&lt;/object&gt;&lt;object type=&quot;3&quot; unique_id=&quot;10014&quot;&gt;&lt;property id=&quot;20148&quot; value=&quot;5&quot;/&gt;&lt;property id=&quot;20300&quot; value=&quot;Slide 11&quot;/&gt;&lt;property id=&quot;20307&quot; value=&quot;26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376</TotalTime>
  <Words>218</Words>
  <Application>Microsoft Office PowerPoint</Application>
  <PresentationFormat>On-screen Show (4:3)</PresentationFormat>
  <Paragraphs>102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NguyenSim</dc:creator>
  <cp:lastModifiedBy>AutoBVT</cp:lastModifiedBy>
  <cp:revision>47</cp:revision>
  <dcterms:created xsi:type="dcterms:W3CDTF">2020-08-13T02:00:35Z</dcterms:created>
  <dcterms:modified xsi:type="dcterms:W3CDTF">2021-03-24T09:24:47Z</dcterms:modified>
</cp:coreProperties>
</file>